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5" r:id="rId3"/>
    <p:sldId id="277" r:id="rId4"/>
    <p:sldId id="272" r:id="rId5"/>
    <p:sldId id="278" r:id="rId6"/>
    <p:sldId id="280" r:id="rId7"/>
    <p:sldId id="279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94" r:id="rId16"/>
    <p:sldId id="290" r:id="rId17"/>
    <p:sldId id="29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98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0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47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3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94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44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5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02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57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1911-3A59-4544-B887-A853E1A5E925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E7725-D406-4B5F-87A8-38528BAA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43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avadmin.dvpion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vadmin.dvpio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avadmin.dvpion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vadmin.dvpio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7872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Инструкция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 регистрации учреждения на сайте </a:t>
            </a:r>
            <a:r>
              <a:rPr lang="en-US" sz="4000" b="1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4000" b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4000" b="1" dirty="0" smtClean="0">
                <a:solidFill>
                  <a:srgbClr val="002060"/>
                </a:solidFill>
                <a:hlinkClick r:id="rId2"/>
              </a:rPr>
              <a:t>navadmin.dvpion.ru</a:t>
            </a:r>
            <a:r>
              <a:rPr lang="ru-RU" sz="4000" b="1" dirty="0" smtClean="0">
                <a:solidFill>
                  <a:srgbClr val="002060"/>
                </a:solidFill>
              </a:rPr>
              <a:t>	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432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6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953577" y="5529885"/>
            <a:ext cx="1335115" cy="314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7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92066" y="995276"/>
            <a:ext cx="3690552" cy="7470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Адрес учреждения в соответствии с уставом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414054" y="1368789"/>
            <a:ext cx="1178012" cy="893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-111210" y="196207"/>
            <a:ext cx="3690552" cy="184677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Электронная почта для авторизации и уведомлений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34066" y="2042984"/>
            <a:ext cx="2257166" cy="465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-123568" y="5011223"/>
            <a:ext cx="3702909" cy="129072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Номер действующей лицензии на образовательную деятельность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79341" y="5894173"/>
            <a:ext cx="411891" cy="284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8592066" y="2908890"/>
            <a:ext cx="3690552" cy="9671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Если юридический адрес совпадает с фактическим, то надо поставить галочку здесь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6746789" y="2042984"/>
            <a:ext cx="1845277" cy="1325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9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289901" y="5665809"/>
            <a:ext cx="1841742" cy="734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9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418071"/>
            <a:ext cx="1137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86972" y="142232"/>
            <a:ext cx="1640114" cy="551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3434921"/>
            <a:ext cx="3404212" cy="26853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Снова вводим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адрес </a:t>
            </a:r>
            <a:r>
              <a:rPr lang="ru-RU" sz="2400" dirty="0">
                <a:solidFill>
                  <a:schemeClr val="bg1"/>
                </a:solidFill>
              </a:rPr>
              <a:t>сайта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https://navadmin.dvpion.ru 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b="1" u="sng" dirty="0">
                <a:solidFill>
                  <a:schemeClr val="bg1"/>
                </a:solidFill>
              </a:rPr>
              <a:t>адресную</a:t>
            </a:r>
            <a:r>
              <a:rPr lang="ru-RU" sz="2400" dirty="0">
                <a:solidFill>
                  <a:schemeClr val="bg1"/>
                </a:solidFill>
              </a:rPr>
              <a:t> строку браузера.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612" y="3429000"/>
            <a:ext cx="4926988" cy="751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-148281" y="3392487"/>
            <a:ext cx="3404212" cy="15448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Вводим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адрес указанной при регистрации электронной почты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3255931" y="4164914"/>
            <a:ext cx="1353139" cy="98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8250121" y="3392488"/>
            <a:ext cx="3404212" cy="24234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Вводим пароль, указанный в письме, присланном на адрес электронной почты, указанной при регистрации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14551" y="4497860"/>
            <a:ext cx="3035570" cy="197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572467" y="5097292"/>
            <a:ext cx="2187575" cy="703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7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524529" y="1650748"/>
            <a:ext cx="3391206" cy="3829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Вводим ФИО работника и адрес электронной почты на который ему придет пароль для входа на сайт.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Затем нажимаем по порядку кнопки </a:t>
            </a:r>
            <a:r>
              <a:rPr lang="ru-RU" sz="2400" b="1" dirty="0" smtClean="0">
                <a:solidFill>
                  <a:schemeClr val="bg1"/>
                </a:solidFill>
              </a:rPr>
              <a:t>ДОБАВИТЬ</a:t>
            </a:r>
            <a:r>
              <a:rPr lang="ru-RU" sz="2400" dirty="0" smtClean="0">
                <a:solidFill>
                  <a:schemeClr val="bg1"/>
                </a:solidFill>
              </a:rPr>
              <a:t> и </a:t>
            </a:r>
            <a:r>
              <a:rPr lang="ru-RU" sz="2400" b="1" dirty="0" smtClean="0">
                <a:solidFill>
                  <a:schemeClr val="bg1"/>
                </a:solidFill>
              </a:rPr>
              <a:t>СОХРАНИТЬ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7774" y="6545655"/>
            <a:ext cx="1104523" cy="312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959" y="2169336"/>
            <a:ext cx="3934306" cy="390836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После регистрации учреждения необходимо создать личные кабинеты (аккаунты) для организаторов. Для этого выбираем кнопку ПРОФИЛЬ, затем в ней закладку АККАУНТЫ, и кнопку ДОБАВИТЬ ААКАУНТ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0834" t="16518" r="19916" b="12222"/>
          <a:stretch/>
        </p:blipFill>
        <p:spPr>
          <a:xfrm>
            <a:off x="4915602" y="4352505"/>
            <a:ext cx="3332662" cy="225458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97743" y="5120692"/>
            <a:ext cx="706554" cy="2246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7" idx="2"/>
          </p:cNvCxnSpPr>
          <p:nvPr/>
        </p:nvCxnSpPr>
        <p:spPr>
          <a:xfrm>
            <a:off x="4262265" y="5205744"/>
            <a:ext cx="535478" cy="27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623018" y="3648547"/>
            <a:ext cx="90151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15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9042"/>
            <a:ext cx="1137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Задачи администратора учреждения дополнительного образования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 наполнению регионального Навигатора дополнительного образования: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1. Зарегистрировать </a:t>
            </a:r>
            <a:r>
              <a:rPr lang="ru-RU" sz="2400" b="1" dirty="0">
                <a:solidFill>
                  <a:srgbClr val="002060"/>
                </a:solidFill>
              </a:rPr>
              <a:t>учреждение на сайте </a:t>
            </a:r>
            <a:r>
              <a:rPr lang="en-US" sz="2400" b="1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002060"/>
                </a:solidFill>
                <a:hlinkClick r:id="rId2"/>
              </a:rPr>
              <a:t>navadmin.dvpion.ru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2. </a:t>
            </a:r>
            <a:r>
              <a:rPr lang="ru-RU" sz="2400" dirty="0">
                <a:solidFill>
                  <a:srgbClr val="002060"/>
                </a:solidFill>
              </a:rPr>
              <a:t>Провести инструктаж для </a:t>
            </a:r>
            <a:r>
              <a:rPr lang="ru-RU" sz="2400" dirty="0" smtClean="0">
                <a:solidFill>
                  <a:srgbClr val="002060"/>
                </a:solidFill>
              </a:rPr>
              <a:t>педагогов </a:t>
            </a:r>
            <a:r>
              <a:rPr lang="ru-RU" sz="2400" dirty="0">
                <a:solidFill>
                  <a:srgbClr val="002060"/>
                </a:solidFill>
              </a:rPr>
              <a:t>по добавлению образовательных программ на сайт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https://navadmin.dvpion.ru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3. </a:t>
            </a:r>
            <a:r>
              <a:rPr lang="ru-RU" sz="2400" b="1" dirty="0">
                <a:solidFill>
                  <a:srgbClr val="002060"/>
                </a:solidFill>
              </a:rPr>
              <a:t>Добавить аккаунты работников учреждения.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	4. </a:t>
            </a:r>
            <a:r>
              <a:rPr lang="ru-RU" sz="2400" dirty="0" err="1" smtClean="0">
                <a:solidFill>
                  <a:srgbClr val="002060"/>
                </a:solidFill>
              </a:rPr>
              <a:t>Модерировать</a:t>
            </a:r>
            <a:r>
              <a:rPr lang="ru-RU" sz="2400" dirty="0" smtClean="0">
                <a:solidFill>
                  <a:srgbClr val="002060"/>
                </a:solidFill>
              </a:rPr>
              <a:t> информацию </a:t>
            </a:r>
            <a:r>
              <a:rPr lang="ru-RU" sz="2400" dirty="0">
                <a:solidFill>
                  <a:srgbClr val="002060"/>
                </a:solidFill>
              </a:rPr>
              <a:t>о реализуемых </a:t>
            </a:r>
            <a:r>
              <a:rPr lang="ru-RU" sz="2400" dirty="0" smtClean="0">
                <a:solidFill>
                  <a:srgbClr val="002060"/>
                </a:solidFill>
              </a:rPr>
              <a:t>программах в процессе наполнения Навигатора </a:t>
            </a:r>
            <a:r>
              <a:rPr lang="ru-RU" sz="2400" dirty="0">
                <a:solidFill>
                  <a:srgbClr val="002060"/>
                </a:solidFill>
              </a:rPr>
              <a:t>(проверка </a:t>
            </a:r>
            <a:r>
              <a:rPr lang="ru-RU" sz="2400" dirty="0" smtClean="0">
                <a:solidFill>
                  <a:srgbClr val="002060"/>
                </a:solidFill>
              </a:rPr>
              <a:t>достоверности информации, соответствия </a:t>
            </a:r>
            <a:r>
              <a:rPr lang="ru-RU" sz="2400" dirty="0">
                <a:solidFill>
                  <a:srgbClr val="002060"/>
                </a:solidFill>
              </a:rPr>
              <a:t>требованиям, информирование о недостатках и контроль за их устранением</a:t>
            </a:r>
            <a:r>
              <a:rPr lang="ru-RU" sz="2400" dirty="0" smtClean="0">
                <a:solidFill>
                  <a:srgbClr val="002060"/>
                </a:solidFill>
              </a:rPr>
              <a:t>).	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692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418071"/>
            <a:ext cx="1137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86972" y="142232"/>
            <a:ext cx="1640114" cy="551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429000"/>
            <a:ext cx="3404212" cy="26853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Вводим адрес сайта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https://navadmin.dvpion.ru 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b="1" u="sng" dirty="0">
                <a:solidFill>
                  <a:schemeClr val="bg1"/>
                </a:solidFill>
              </a:rPr>
              <a:t>адресную</a:t>
            </a:r>
            <a:r>
              <a:rPr lang="ru-RU" sz="2400" dirty="0">
                <a:solidFill>
                  <a:schemeClr val="bg1"/>
                </a:solidFill>
              </a:rPr>
              <a:t> строку браузера.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4213" y="3429000"/>
            <a:ext cx="4926988" cy="751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5" idx="0"/>
          </p:cNvCxnSpPr>
          <p:nvPr/>
        </p:nvCxnSpPr>
        <p:spPr>
          <a:xfrm flipH="1" flipV="1">
            <a:off x="1695450" y="725848"/>
            <a:ext cx="6656" cy="2703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39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52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3404212" cy="26853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Выбираем кнопку ЗАРЕГИСТРИРОВАТЬСЯ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9317" y="4467204"/>
            <a:ext cx="2177142" cy="9109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04212" y="4893738"/>
            <a:ext cx="1995105" cy="28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84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4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3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72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49483" y="3138715"/>
            <a:ext cx="4034971" cy="420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49481" y="3608432"/>
            <a:ext cx="4034971" cy="420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49482" y="4078150"/>
            <a:ext cx="4034971" cy="501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5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4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154</Words>
  <Application>Microsoft Office PowerPoint</Application>
  <PresentationFormat>Произвольный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moby1</dc:creator>
  <cp:lastModifiedBy>Aleksandr</cp:lastModifiedBy>
  <cp:revision>56</cp:revision>
  <dcterms:created xsi:type="dcterms:W3CDTF">2019-03-19T16:34:00Z</dcterms:created>
  <dcterms:modified xsi:type="dcterms:W3CDTF">2020-04-20T13:12:39Z</dcterms:modified>
</cp:coreProperties>
</file>